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F2446-BE8D-F7FA-D259-3029C7DE0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EBA731-CFA4-3A7C-889A-BA6CD6ACC2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325E8-E111-906F-A422-32A4B4A1A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BE19-57C9-42E7-9848-D70676EA259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FD0AE-BB8E-AC26-ADAA-A560AD0B5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58200-02B9-EA41-6EA4-F1C8E052F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C142-6F0A-4736-A8AD-6242B4DA6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17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A9379-8CFB-118A-D148-80F189E6D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1E87A-64FD-F144-9A81-F2A41A7DD1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BC293-FD97-6B4A-4CF0-6BFB4B4E3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BE19-57C9-42E7-9848-D70676EA259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9844-59EE-4C8F-DE9F-2E4C8C2BA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188BF-FE07-DA03-DD60-1ABD22477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C142-6F0A-4736-A8AD-6242B4DA6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43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338A67-5ACD-591A-4816-276FEA285A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903771-43D8-DD18-1469-11CD8F86A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27E97-BB83-3366-B28D-925A032BF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BE19-57C9-42E7-9848-D70676EA259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7E4F8-EAFD-8201-6ACD-CDE32A105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B2F1B-B86C-BD5C-0D82-8E9AA30CA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C142-6F0A-4736-A8AD-6242B4DA6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31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B1F1F-1D0C-8B85-6782-6D04E328E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A7ACB-6DE6-0933-C070-D59707287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FF838-EB58-CB0E-808C-DF0B68A7E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BE19-57C9-42E7-9848-D70676EA259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FD972-7682-2344-7B14-020C5FC80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20AF0-5898-1A6C-C5C0-CB2969E5B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C142-6F0A-4736-A8AD-6242B4DA6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68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61DBE-8FC1-FE09-4E7D-09ADE9783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3726F7-3E5D-C310-BCDA-51F1E910D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03D0D-7A00-8904-13CE-AF2C6C2A9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BE19-57C9-42E7-9848-D70676EA259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9EFF6-3598-D3D5-1DBC-59D43DA6C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66E9C-E7CF-00AD-A4EB-043CC6B51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C142-6F0A-4736-A8AD-6242B4DA6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32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E63E-D7B9-EF9B-D531-3B96EEDB8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F91C2-747A-BAC4-2F59-15E17BEBFF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6ED4F5-7FE7-D798-C2C0-CBE748A90F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4B1351-FC31-1958-EBE8-605177222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BE19-57C9-42E7-9848-D70676EA259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F58279-34E7-BF96-AAC8-1F7CD162F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50EE6E-81D0-B3E0-612B-2EAD41EB2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C142-6F0A-4736-A8AD-6242B4DA6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64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9FEDE-412A-EDC8-FDB3-CABE60906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7D3F9-3C4D-657F-C261-C35ACDB8D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71A4D8-66D0-8691-76CF-387BA4821A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EFFB53-D909-7FAB-CCE9-CF435A1432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EA4286-8EAE-09F5-F363-1E61AA69DA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205F37-9D64-C529-724B-CDD419B26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BE19-57C9-42E7-9848-D70676EA259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5C4AF9-468B-05AC-CFF2-E518F0408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6E8C98-CC59-301E-F2C5-CE7E8DFCA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C142-6F0A-4736-A8AD-6242B4DA6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67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78FDB-2D34-D2C6-3DE4-080E75910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40656D-49BD-04F6-0DE9-81DB3BC0A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BE19-57C9-42E7-9848-D70676EA259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72C3EC-5481-74E7-8E5F-B7D98D791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57022F-F01A-E986-8DDD-D5BC08A1D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C142-6F0A-4736-A8AD-6242B4DA6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03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EEBA14-D4DC-5BF0-4778-7EE44FBC2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BE19-57C9-42E7-9848-D70676EA259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5C28D7-23A2-00D9-F784-B307B3850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06DD1-130D-0E1E-2EBE-B999A08DB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C142-6F0A-4736-A8AD-6242B4DA6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06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6BC0A-8C70-4FC8-5652-C7E448A4B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ABF51-8269-84CE-3E30-DE729B156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D66C-0938-40F7-B40A-843EE3DFF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13B32F-3342-6CD2-0E32-CAD15D28A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BE19-57C9-42E7-9848-D70676EA259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637C9-A6E6-60E4-04F8-F5EB93262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9ED925-76B1-F244-76D4-5EB9636F0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C142-6F0A-4736-A8AD-6242B4DA6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751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D7F2C-0BB3-0400-A0D2-960CDE925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BF056C-E7B4-6111-D84C-19EA7D9913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A14EA8-ED93-9ABF-C957-BCADAD8F76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90F829-1CA6-B1EC-C8F5-4D89F931D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BE19-57C9-42E7-9848-D70676EA259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2DADB5-F2CA-8C43-D6DD-61F371D83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B2B1FE-B1E7-7B3A-F4B8-87E029DA9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C142-6F0A-4736-A8AD-6242B4DA6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35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B4D542-B379-2875-803C-07EC07A90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E82EAE-F4FC-C068-5E0E-D577F7A1C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95E7E-3F5F-F512-11EC-F1C1764B69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BBE19-57C9-42E7-9848-D70676EA259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DD9CB-7537-7CE9-980D-94547A8E9A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E308D-9AED-8AC2-4BDC-6B358BCEBF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AC142-6F0A-4736-A8AD-6242B4DA6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10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blue and yellow logo&#10;&#10;Description automatically generated">
            <a:extLst>
              <a:ext uri="{FF2B5EF4-FFF2-40B4-BE49-F238E27FC236}">
                <a16:creationId xmlns:a16="http://schemas.microsoft.com/office/drawing/2014/main" id="{C9CE91C1-12A4-B48E-0158-395053BF17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" r="6536" b="2"/>
          <a:stretch/>
        </p:blipFill>
        <p:spPr>
          <a:xfrm>
            <a:off x="4547937" y="-5"/>
            <a:ext cx="7644062" cy="3681406"/>
          </a:xfrm>
          <a:prstGeom prst="rect">
            <a:avLst/>
          </a:prstGeom>
        </p:spPr>
      </p:pic>
      <p:pic>
        <p:nvPicPr>
          <p:cNvPr id="7" name="Picture 6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51E7492E-EB00-559D-E6B7-C3F216D977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220"/>
          <a:stretch/>
        </p:blipFill>
        <p:spPr>
          <a:xfrm>
            <a:off x="4547938" y="3681409"/>
            <a:ext cx="7644062" cy="317659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1BA2C3-28CA-1EB1-5A55-CF23CDAF6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15219"/>
            <a:ext cx="5395912" cy="2387600"/>
          </a:xfrm>
        </p:spPr>
        <p:txBody>
          <a:bodyPr>
            <a:normAutofit/>
          </a:bodyPr>
          <a:lstStyle/>
          <a:p>
            <a:pPr algn="l"/>
            <a:r>
              <a:rPr lang="en-US" sz="5000">
                <a:solidFill>
                  <a:schemeClr val="bg1"/>
                </a:solidFill>
              </a:rPr>
              <a:t>PARSA-Dunellen </a:t>
            </a:r>
            <a:br>
              <a:rPr lang="en-US" sz="5000">
                <a:solidFill>
                  <a:schemeClr val="bg1"/>
                </a:solidFill>
              </a:rPr>
            </a:br>
            <a:r>
              <a:rPr lang="en-US" sz="5000">
                <a:solidFill>
                  <a:schemeClr val="bg1"/>
                </a:solidFill>
              </a:rPr>
              <a:t>Shared Service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3C7F00-A72F-0A85-0A41-B5DDEE681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902075"/>
            <a:ext cx="5395912" cy="1655762"/>
          </a:xfrm>
        </p:spPr>
        <p:txBody>
          <a:bodyPr>
            <a:norm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</a:rPr>
              <a:t>Bob Snyder, Executive Director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68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558B46-8C58-949A-01CE-96D33EEE0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73" y="393380"/>
            <a:ext cx="7655427" cy="7398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/>
              <a:t>How we started: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202977-0C3A-9099-9685-871D620D44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9748" y="2337520"/>
            <a:ext cx="4472014" cy="33651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9B2D69-2AE3-1E5A-DF88-277FE30DB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156" y="2708689"/>
            <a:ext cx="4483510" cy="2622852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95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1F8B3-ACD0-C06E-E910-32A9E1B4C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0D2CAA-175D-0E07-07AC-E99B64E1A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862" y="2122351"/>
            <a:ext cx="4321595" cy="346699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1BD309-F6D5-CD08-BDC9-F992BC07A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293" y="751911"/>
            <a:ext cx="3158249" cy="54708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B73324-4F76-2ED4-3D04-5596988B1C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0580" y="2187428"/>
            <a:ext cx="3898558" cy="259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019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0AD7AA-0BD0-6220-95A9-053E4AE4F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73" y="393380"/>
            <a:ext cx="7655427" cy="7398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/>
              <a:t>Where The Next Step Takes Us: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4ED1D1-FCF6-4FFE-6605-512B70EC3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408" y="2337520"/>
            <a:ext cx="2784694" cy="336519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7585D9-48D2-0A84-A523-7174ED4129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04156" y="2742315"/>
            <a:ext cx="4483510" cy="2555599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8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A1003-26AA-3901-6625-34406CD08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</a:t>
            </a:r>
          </a:p>
        </p:txBody>
      </p:sp>
      <p:pic>
        <p:nvPicPr>
          <p:cNvPr id="5" name="Content Placeholder 4" descr="Question mark symbol">
            <a:extLst>
              <a:ext uri="{FF2B5EF4-FFF2-40B4-BE49-F238E27FC236}">
                <a16:creationId xmlns:a16="http://schemas.microsoft.com/office/drawing/2014/main" id="{6059603E-FCDE-E5A5-11B9-F65980C252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8287" y="1880125"/>
            <a:ext cx="7735426" cy="4351338"/>
          </a:xfrm>
        </p:spPr>
      </p:pic>
      <p:pic>
        <p:nvPicPr>
          <p:cNvPr id="7" name="Picture 6" descr="A blue and yellow logo&#10;&#10;Description automatically generated">
            <a:extLst>
              <a:ext uri="{FF2B5EF4-FFF2-40B4-BE49-F238E27FC236}">
                <a16:creationId xmlns:a16="http://schemas.microsoft.com/office/drawing/2014/main" id="{DFC4242D-99DC-20B6-9070-8A1538622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87" y="385231"/>
            <a:ext cx="3352800" cy="1400175"/>
          </a:xfrm>
          <a:prstGeom prst="rect">
            <a:avLst/>
          </a:prstGeom>
        </p:spPr>
      </p:pic>
      <p:pic>
        <p:nvPicPr>
          <p:cNvPr id="9" name="Picture 8" descr="A black and white photo of a building">
            <a:extLst>
              <a:ext uri="{FF2B5EF4-FFF2-40B4-BE49-F238E27FC236}">
                <a16:creationId xmlns:a16="http://schemas.microsoft.com/office/drawing/2014/main" id="{38D27591-15C2-560A-40D4-07E8FA83AA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633" y="84172"/>
            <a:ext cx="3786787" cy="160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95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24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PARSA-Dunellen  Shared Service Update</vt:lpstr>
      <vt:lpstr>How we started:</vt:lpstr>
      <vt:lpstr>Now:</vt:lpstr>
      <vt:lpstr>Where The Next Step Takes Us:</vt:lpstr>
      <vt:lpstr>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PARSA-Dunellen  Shared Service Update</dc:title>
  <dc:creator>Robert Snyder Jr.</dc:creator>
  <cp:lastModifiedBy>William Robins</cp:lastModifiedBy>
  <cp:revision>2</cp:revision>
  <dcterms:created xsi:type="dcterms:W3CDTF">2023-09-17T21:37:35Z</dcterms:created>
  <dcterms:modified xsi:type="dcterms:W3CDTF">2023-09-29T14:40:59Z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2023-09-29T14:40:32Z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a003ed85-8ef7-43b1-83e7-3410b0f06a9e</vt:lpwstr>
  </property>
  <property fmtid="{D5CDD505-2E9C-101B-9397-08002B2CF9AE}" pid="7" name="MSIP_Label_defa4170-0d19-0005-0004-bc88714345d2_ActionId">
    <vt:lpwstr>1e3f22d5-3881-44e9-b671-bb1fd2b80cf3</vt:lpwstr>
  </property>
  <property fmtid="{D5CDD505-2E9C-101B-9397-08002B2CF9AE}" pid="8" name="MSIP_Label_defa4170-0d19-0005-0004-bc88714345d2_ContentBits">
    <vt:lpwstr>0</vt:lpwstr>
  </property>
</Properties>
</file>